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30" r:id="rId28"/>
    <p:sldId id="388" r:id="rId29"/>
    <p:sldId id="389" r:id="rId30"/>
    <p:sldId id="394" r:id="rId31"/>
    <p:sldId id="390" r:id="rId32"/>
    <p:sldId id="3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593" y="4208730"/>
            <a:ext cx="922545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2: Exploratory Data Analysis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F6921A4-BE9A-DC4A-BD5B-58A6AE99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" y="1575914"/>
            <a:ext cx="10783425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12364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11624</TotalTime>
  <Words>1213</Words>
  <Application>Microsoft Macintosh PowerPoint</Application>
  <PresentationFormat>Widescreen</PresentationFormat>
  <Paragraphs>231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440</cp:revision>
  <cp:lastPrinted>2020-11-24T11:26:30Z</cp:lastPrinted>
  <dcterms:created xsi:type="dcterms:W3CDTF">2016-06-27T07:49:28Z</dcterms:created>
  <dcterms:modified xsi:type="dcterms:W3CDTF">2021-03-10T18:54:03Z</dcterms:modified>
</cp:coreProperties>
</file>